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bqHd2TaeROnpZeiSm+vka17Bp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89b58d15a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89b58d15a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ó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5.png"/><Relationship Id="rId9" Type="http://schemas.openxmlformats.org/officeDocument/2006/relationships/image" Target="../media/image6.jpg"/><Relationship Id="rId5" Type="http://schemas.openxmlformats.org/officeDocument/2006/relationships/image" Target="../media/image4.jp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7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3">
            <a:alphaModFix/>
          </a:blip>
          <a:tile algn="tl" flip="none" tx="0" sx="100000" ty="0" sy="100000"/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1" type="ftr"/>
          </p:nvPr>
        </p:nvSpPr>
        <p:spPr>
          <a:xfrm>
            <a:off x="-4982" y="0"/>
            <a:ext cx="9148982" cy="1075409"/>
          </a:xfrm>
          <a:prstGeom prst="rect">
            <a:avLst/>
          </a:prstGeom>
          <a:gradFill>
            <a:gsLst>
              <a:gs pos="0">
                <a:srgbClr val="FFBB82"/>
              </a:gs>
              <a:gs pos="35000">
                <a:srgbClr val="FFCFA8"/>
              </a:gs>
              <a:gs pos="100000">
                <a:srgbClr val="FFEBD9"/>
              </a:gs>
            </a:gsLst>
            <a:lin ang="16200000" scaled="0"/>
          </a:gradFill>
          <a:ln cap="flat" cmpd="sng" w="9525">
            <a:solidFill>
              <a:srgbClr val="F5913F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0000">
              <a:srgbClr val="000000">
                <a:alpha val="37647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24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           XI Congreso sobre Uso y Manejo del Suelo (UMS 2021</a:t>
            </a:r>
            <a:r>
              <a:rPr b="1" i="1" lang="es-AR" sz="20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b="1" sz="2000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¿Cómo dejamos el suelo a las próximas generaciones?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85" name="Google Shape;85;p1"/>
          <p:cNvCxnSpPr/>
          <p:nvPr/>
        </p:nvCxnSpPr>
        <p:spPr>
          <a:xfrm>
            <a:off x="-4982" y="1075409"/>
            <a:ext cx="9148982" cy="0"/>
          </a:xfrm>
          <a:prstGeom prst="straightConnector1">
            <a:avLst/>
          </a:prstGeom>
          <a:noFill/>
          <a:ln cap="flat" cmpd="sng" w="349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6" name="Google Shape;86;p1"/>
          <p:cNvSpPr txBox="1"/>
          <p:nvPr/>
        </p:nvSpPr>
        <p:spPr>
          <a:xfrm>
            <a:off x="4932040" y="706077"/>
            <a:ext cx="43782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al 3 de diciembre, Bahía Blanca-Argentina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32950" l="25659" r="26362" t="1377"/>
          <a:stretch/>
        </p:blipFill>
        <p:spPr>
          <a:xfrm>
            <a:off x="6902755" y="6271195"/>
            <a:ext cx="635529" cy="5714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1"/>
          <p:cNvCxnSpPr/>
          <p:nvPr/>
        </p:nvCxnSpPr>
        <p:spPr>
          <a:xfrm>
            <a:off x="1096962" y="6237312"/>
            <a:ext cx="8047037" cy="0"/>
          </a:xfrm>
          <a:prstGeom prst="straightConnector1">
            <a:avLst/>
          </a:prstGeom>
          <a:noFill/>
          <a:ln cap="flat" cmpd="sng" w="34925">
            <a:solidFill>
              <a:srgbClr val="C00000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89" name="Google Shape;89;p1"/>
          <p:cNvPicPr preferRelativeResize="0"/>
          <p:nvPr/>
        </p:nvPicPr>
        <p:blipFill rotWithShape="1">
          <a:blip r:embed="rId5">
            <a:alphaModFix/>
          </a:blip>
          <a:srcRect b="0" l="42068" r="38032" t="2283"/>
          <a:stretch/>
        </p:blipFill>
        <p:spPr>
          <a:xfrm>
            <a:off x="-4982" y="1095583"/>
            <a:ext cx="1333446" cy="5762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1524" y="20174"/>
            <a:ext cx="1316940" cy="956104"/>
          </a:xfrm>
          <a:prstGeom prst="ellipse">
            <a:avLst/>
          </a:prstGeom>
          <a:noFill/>
          <a:ln>
            <a:noFill/>
          </a:ln>
        </p:spPr>
      </p:pic>
      <p:pic>
        <p:nvPicPr>
          <p:cNvPr descr="Repositorio Digital Institucional de la Universidad Nacional del Sur  (RID-UNS): Repositorio Digital Institucional de la Biblioteca Central  &amp;quot;Profesor Nicolás Matijevic&amp;quot; de la Universidad Nacional del Sur" id="91" name="Google Shape;91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785099" y="6265346"/>
            <a:ext cx="556200" cy="5832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508525" y="6206592"/>
            <a:ext cx="506502" cy="620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976675" y="6265363"/>
            <a:ext cx="583175" cy="583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f89b58d15a_1_0"/>
          <p:cNvSpPr txBox="1"/>
          <p:nvPr>
            <p:ph idx="1" type="body"/>
          </p:nvPr>
        </p:nvSpPr>
        <p:spPr>
          <a:xfrm>
            <a:off x="486300" y="345300"/>
            <a:ext cx="8171400" cy="6167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 u="sng">
                <a:latin typeface="Arial"/>
                <a:ea typeface="Arial"/>
                <a:cs typeface="Arial"/>
                <a:sym typeface="Arial"/>
              </a:rPr>
              <a:t>Acerca de las presentaciones en video:</a:t>
            </a:r>
            <a:endParaRPr sz="1500" u="sng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>
                <a:latin typeface="Arial"/>
                <a:ea typeface="Arial"/>
                <a:cs typeface="Arial"/>
                <a:sym typeface="Arial"/>
              </a:rPr>
              <a:t>Las exposiciones en video *.wmv, deberán ser realizadas en Power Point y grabadas en formato video (archivo *.wmv), con la función de Power Point “Grabar presentación con diapositivas”. Se enviará una plantilla con portada y cierre de presentación a todos los que propongan realizar una presentación clásica.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s-AR" sz="1500">
                <a:latin typeface="Arial"/>
                <a:ea typeface="Arial"/>
                <a:cs typeface="Arial"/>
                <a:sym typeface="Arial"/>
              </a:rPr>
              <a:t>Sugerencia: Coloque una foto suya en la portada de la presentación. Esto ayudará a lograr su identificación por el público en próximos encuentros</a:t>
            </a:r>
            <a:r>
              <a:rPr lang="es-AR" sz="1500">
                <a:latin typeface="Arial"/>
                <a:ea typeface="Arial"/>
                <a:cs typeface="Arial"/>
                <a:sym typeface="Arial"/>
              </a:rPr>
              <a:t>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>
                <a:latin typeface="Arial"/>
                <a:ea typeface="Arial"/>
                <a:cs typeface="Arial"/>
                <a:sym typeface="Arial"/>
              </a:rPr>
              <a:t>ENVIAR al coordinador lo antes posible: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s-AR" sz="1500">
                <a:latin typeface="Arial"/>
                <a:ea typeface="Arial"/>
                <a:cs typeface="Arial"/>
                <a:sym typeface="Arial"/>
              </a:rPr>
              <a:t>Curriculum resumido de tres renglones </a:t>
            </a:r>
            <a:r>
              <a:rPr lang="es-AR" sz="1500">
                <a:latin typeface="Arial"/>
                <a:ea typeface="Arial"/>
                <a:cs typeface="Arial"/>
                <a:sym typeface="Arial"/>
              </a:rPr>
              <a:t>como máximo, describiendo su experiencia en el área. Deberán incluir foto actualizada, correo electrónico, institución y número de matrícula profesional si la tuviera.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>
                <a:latin typeface="Arial"/>
                <a:ea typeface="Arial"/>
                <a:cs typeface="Arial"/>
                <a:sym typeface="Arial"/>
              </a:rPr>
              <a:t>-</a:t>
            </a:r>
            <a:r>
              <a:rPr b="1" lang="es-AR" sz="1500">
                <a:latin typeface="Arial"/>
                <a:ea typeface="Arial"/>
                <a:cs typeface="Arial"/>
                <a:sym typeface="Arial"/>
              </a:rPr>
              <a:t>Resumen de la presentación de 250 palabras</a:t>
            </a:r>
            <a:r>
              <a:rPr lang="es-AR" sz="1500">
                <a:latin typeface="Arial"/>
                <a:ea typeface="Arial"/>
                <a:cs typeface="Arial"/>
                <a:sym typeface="Arial"/>
              </a:rPr>
              <a:t> como máximo.</a:t>
            </a:r>
            <a:endParaRPr sz="15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-AR" sz="1500">
                <a:latin typeface="Arial"/>
                <a:ea typeface="Arial"/>
                <a:cs typeface="Arial"/>
                <a:sym typeface="Arial"/>
              </a:rPr>
              <a:t>Recuerden que la duración para conferencista será de 40 minutos y para los disertantes de la mesa redonda una duración de 20 minutos.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2020-10-02T08:03:18Z</dcterms:created>
  <dc:creator>Administrador</dc:creator>
</cp:coreProperties>
</file>