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20" d="100"/>
          <a:sy n="20" d="100"/>
        </p:scale>
        <p:origin x="-1320" y="708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47F-BB0B-4D8C-830E-F90E204155B1}" type="datetimeFigureOut">
              <a:rPr lang="es-AR" smtClean="0"/>
              <a:pPr/>
              <a:t>3/11/2021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13915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47F-BB0B-4D8C-830E-F90E204155B1}" type="datetimeFigureOut">
              <a:rPr lang="es-AR" smtClean="0"/>
              <a:pPr/>
              <a:t>3/11/2021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05840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47F-BB0B-4D8C-830E-F90E204155B1}" type="datetimeFigureOut">
              <a:rPr lang="es-AR" smtClean="0"/>
              <a:pPr/>
              <a:t>3/11/2021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38313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47F-BB0B-4D8C-830E-F90E204155B1}" type="datetimeFigureOut">
              <a:rPr lang="es-AR" smtClean="0"/>
              <a:pPr/>
              <a:t>3/11/2021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90816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47F-BB0B-4D8C-830E-F90E204155B1}" type="datetimeFigureOut">
              <a:rPr lang="es-AR" smtClean="0"/>
              <a:pPr/>
              <a:t>3/11/2021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56010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47F-BB0B-4D8C-830E-F90E204155B1}" type="datetimeFigureOut">
              <a:rPr lang="es-AR" smtClean="0"/>
              <a:pPr/>
              <a:t>3/11/2021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69254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47F-BB0B-4D8C-830E-F90E204155B1}" type="datetimeFigureOut">
              <a:rPr lang="es-AR" smtClean="0"/>
              <a:pPr/>
              <a:t>3/11/2021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23517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47F-BB0B-4D8C-830E-F90E204155B1}" type="datetimeFigureOut">
              <a:rPr lang="es-AR" smtClean="0"/>
              <a:pPr/>
              <a:t>3/11/2021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91040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47F-BB0B-4D8C-830E-F90E204155B1}" type="datetimeFigureOut">
              <a:rPr lang="es-AR" smtClean="0"/>
              <a:pPr/>
              <a:t>3/11/2021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68370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47F-BB0B-4D8C-830E-F90E204155B1}" type="datetimeFigureOut">
              <a:rPr lang="es-AR" smtClean="0"/>
              <a:pPr/>
              <a:t>3/11/2021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40301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47F-BB0B-4D8C-830E-F90E204155B1}" type="datetimeFigureOut">
              <a:rPr lang="es-AR" smtClean="0"/>
              <a:pPr/>
              <a:t>3/11/2021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91191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D547F-BB0B-4D8C-830E-F90E204155B1}" type="datetimeFigureOut">
              <a:rPr lang="es-AR" smtClean="0"/>
              <a:pPr/>
              <a:t>3/11/2021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3CD1B-421C-4A78-AC98-F7624B8728F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87562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ongreso.ums21@gmail.com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0"/>
            <a:ext cx="32370890" cy="43200638"/>
            <a:chOff x="0" y="0"/>
            <a:chExt cx="32370890" cy="43200638"/>
          </a:xfrm>
        </p:grpSpPr>
        <p:cxnSp>
          <p:nvCxnSpPr>
            <p:cNvPr id="19" name="Google Shape;88;p1"/>
            <p:cNvCxnSpPr/>
            <p:nvPr/>
          </p:nvCxnSpPr>
          <p:spPr>
            <a:xfrm flipV="1">
              <a:off x="1395663" y="40681577"/>
              <a:ext cx="30975227" cy="33286"/>
            </a:xfrm>
            <a:prstGeom prst="straightConnector1">
              <a:avLst/>
            </a:prstGeom>
            <a:noFill/>
            <a:ln w="152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8" name="Imagen 7"/>
            <p:cNvPicPr>
              <a:picLocks noChangeAspect="1"/>
            </p:cNvPicPr>
            <p:nvPr/>
          </p:nvPicPr>
          <p:blipFill rotWithShape="1">
            <a:blip r:embed="rId3" cstate="print"/>
            <a:srcRect l="497" t="5050" r="1503" b="4040"/>
            <a:stretch/>
          </p:blipFill>
          <p:spPr>
            <a:xfrm>
              <a:off x="0" y="0"/>
              <a:ext cx="32370890" cy="3937000"/>
            </a:xfrm>
            <a:prstGeom prst="rect">
              <a:avLst/>
            </a:prstGeom>
          </p:spPr>
        </p:pic>
        <p:pic>
          <p:nvPicPr>
            <p:cNvPr id="14" name="Google Shape;87;p1"/>
            <p:cNvPicPr preferRelativeResize="0"/>
            <p:nvPr/>
          </p:nvPicPr>
          <p:blipFill rotWithShape="1">
            <a:blip r:embed="rId4" cstate="print">
              <a:alphaModFix/>
            </a:blip>
            <a:srcRect l="25659" t="1377" r="26362" b="32950"/>
            <a:stretch/>
          </p:blipFill>
          <p:spPr>
            <a:xfrm>
              <a:off x="22639515" y="40997084"/>
              <a:ext cx="2450445" cy="22035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Google Shape;91;p1" descr="Repositorio Digital Institucional de la Universidad Nacional del Sur  (RID-UNS): Repositorio Digital Institucional de la Biblioteca Central  &amp;quot;Profesor Nicolás Matijevic&amp;quot; de la Universidad Nacional del Sur"/>
            <p:cNvPicPr preferRelativeResize="0"/>
            <p:nvPr/>
          </p:nvPicPr>
          <p:blipFill rotWithShape="1">
            <a:blip r:embed="rId5" cstate="print">
              <a:alphaModFix/>
            </a:blip>
            <a:srcRect/>
            <a:stretch/>
          </p:blipFill>
          <p:spPr>
            <a:xfrm>
              <a:off x="26467442" y="40777310"/>
              <a:ext cx="2144572" cy="2248678"/>
            </a:xfrm>
            <a:prstGeom prst="ellipse">
              <a:avLst/>
            </a:prstGeom>
            <a:noFill/>
            <a:ln>
              <a:noFill/>
            </a:ln>
          </p:spPr>
        </p:pic>
        <p:pic>
          <p:nvPicPr>
            <p:cNvPr id="16" name="Google Shape;92;p1"/>
            <p:cNvPicPr preferRelativeResize="0"/>
            <p:nvPr/>
          </p:nvPicPr>
          <p:blipFill rotWithShape="1">
            <a:blip r:embed="rId6" cstate="print">
              <a:alphaModFix/>
            </a:blip>
            <a:srcRect/>
            <a:stretch/>
          </p:blipFill>
          <p:spPr>
            <a:xfrm>
              <a:off x="29887428" y="40755806"/>
              <a:ext cx="1952949" cy="23940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93;p1"/>
            <p:cNvPicPr preferRelativeResize="0"/>
            <p:nvPr/>
          </p:nvPicPr>
          <p:blipFill>
            <a:blip r:embed="rId7" cstate="print">
              <a:alphaModFix/>
            </a:blip>
            <a:stretch>
              <a:fillRect/>
            </a:stretch>
          </p:blipFill>
          <p:spPr>
            <a:xfrm>
              <a:off x="19059261" y="40952057"/>
              <a:ext cx="2248581" cy="224858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CuadroTexto 13"/>
          <p:cNvSpPr txBox="1"/>
          <p:nvPr/>
        </p:nvSpPr>
        <p:spPr>
          <a:xfrm>
            <a:off x="3145133" y="10106770"/>
            <a:ext cx="27145342" cy="1880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Algunas </a:t>
            </a:r>
            <a:r>
              <a:rPr lang="es-ES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recomendaciones:</a:t>
            </a:r>
          </a:p>
          <a:p>
            <a:r>
              <a:rPr lang="es-ES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tamaño del archivo no debe superar los 3 MB </a:t>
            </a:r>
            <a:endParaRPr lang="es-ES" sz="4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Crea un diseño atractivo</a:t>
            </a:r>
          </a:p>
          <a:p>
            <a:endParaRPr lang="es-E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Incluye </a:t>
            </a:r>
            <a: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contenido justo y </a:t>
            </a:r>
            <a: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organizado 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en apartados: introducción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objetivos, materiales y métodos, resultados, conclusiones. </a:t>
            </a:r>
          </a:p>
          <a:p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Incluye 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solo los resultados que consideres relevantes para que se entienda el mensaje clave, y siempre que sea posible utiliza gráficos en vez de texto. Para facilitar la lectura, emplea la misma fuente de letra y destaca los datos clave en negrita.</a:t>
            </a:r>
          </a:p>
          <a:p>
            <a:endParaRPr lang="es-E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Usa gráficos </a:t>
            </a:r>
            <a: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sencillos de 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buena resolución,  extensión </a:t>
            </a:r>
            <a:r>
              <a:rPr lang="es-E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jpg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Enviar el poster </a:t>
            </a:r>
            <a:r>
              <a:rPr lang="es-ES" sz="800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formato pdf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mail del congreso (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congreso.ums21@gmail.com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tanto el asunto como el nombre del archivo deben tener la siguiente denominación: </a:t>
            </a:r>
          </a:p>
          <a:p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número de Área temática - Número 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 Apellido del primer autor-número 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contribución. </a:t>
            </a:r>
          </a:p>
          <a:p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Poster A1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 -Minoldo-1</a:t>
            </a:r>
            <a:endParaRPr lang="es-ES" sz="8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4"/>
          <p:cNvSpPr txBox="1"/>
          <p:nvPr/>
        </p:nvSpPr>
        <p:spPr>
          <a:xfrm>
            <a:off x="2108813" y="4193650"/>
            <a:ext cx="272051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8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es-AR" sz="80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AR" sz="80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AR" sz="80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325091" y="6523303"/>
            <a:ext cx="230262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Autores, filiación</a:t>
            </a:r>
          </a:p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Email y </a:t>
            </a:r>
            <a:r>
              <a:rPr lang="es-ES" sz="4000" dirty="0" err="1" smtClean="0">
                <a:latin typeface="Arial" pitchFamily="34" charset="0"/>
                <a:cs typeface="Arial" pitchFamily="34" charset="0"/>
              </a:rPr>
              <a:t>whatsapp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 de contacto  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43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153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Maximiliano Joaquín Eiza</dc:creator>
  <cp:lastModifiedBy>Dorkas Andina</cp:lastModifiedBy>
  <cp:revision>7</cp:revision>
  <dcterms:created xsi:type="dcterms:W3CDTF">2021-10-18T22:43:57Z</dcterms:created>
  <dcterms:modified xsi:type="dcterms:W3CDTF">2021-11-03T13:39:04Z</dcterms:modified>
</cp:coreProperties>
</file>