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1404" y="56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915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840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313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816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01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254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51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04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370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301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191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547F-BB0B-4D8C-830E-F90E204155B1}" type="datetimeFigureOut">
              <a:rPr lang="es-AR" smtClean="0"/>
              <a:pPr/>
              <a:t>03/11/2021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56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ongreso.ums21@gmail.com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0"/>
            <a:ext cx="32370890" cy="43200638"/>
            <a:chOff x="0" y="0"/>
            <a:chExt cx="32370890" cy="43200638"/>
          </a:xfrm>
        </p:grpSpPr>
        <p:cxnSp>
          <p:nvCxnSpPr>
            <p:cNvPr id="19" name="Google Shape;88;p1"/>
            <p:cNvCxnSpPr/>
            <p:nvPr/>
          </p:nvCxnSpPr>
          <p:spPr>
            <a:xfrm flipV="1">
              <a:off x="1395663" y="40681577"/>
              <a:ext cx="30975227" cy="33286"/>
            </a:xfrm>
            <a:prstGeom prst="straightConnector1">
              <a:avLst/>
            </a:prstGeom>
            <a:noFill/>
            <a:ln w="152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3" cstate="print"/>
            <a:srcRect l="497" t="5050" r="1503" b="4040"/>
            <a:stretch/>
          </p:blipFill>
          <p:spPr>
            <a:xfrm>
              <a:off x="0" y="0"/>
              <a:ext cx="32370890" cy="3937000"/>
            </a:xfrm>
            <a:prstGeom prst="rect">
              <a:avLst/>
            </a:prstGeom>
          </p:spPr>
        </p:pic>
        <p:pic>
          <p:nvPicPr>
            <p:cNvPr id="14" name="Google Shape;87;p1"/>
            <p:cNvPicPr preferRelativeResize="0"/>
            <p:nvPr/>
          </p:nvPicPr>
          <p:blipFill rotWithShape="1">
            <a:blip r:embed="rId4" cstate="print">
              <a:alphaModFix/>
            </a:blip>
            <a:srcRect l="25659" t="1377" r="26362" b="32950"/>
            <a:stretch/>
          </p:blipFill>
          <p:spPr>
            <a:xfrm>
              <a:off x="22639515" y="40997084"/>
              <a:ext cx="2450445" cy="22035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91;p1" descr="Repositorio Digital Institucional de la Universidad Nacional del Sur  (RID-UNS): Repositorio Digital Institucional de la Biblioteca Central  &amp;quot;Profesor Nicolás Matijevic&amp;quot; de la Universidad Nacional del Sur"/>
            <p:cNvPicPr preferRelativeResize="0"/>
            <p:nvPr/>
          </p:nvPicPr>
          <p:blipFill rotWithShape="1">
            <a:blip r:embed="rId5" cstate="print">
              <a:alphaModFix/>
            </a:blip>
            <a:srcRect/>
            <a:stretch/>
          </p:blipFill>
          <p:spPr>
            <a:xfrm>
              <a:off x="26467442" y="40777310"/>
              <a:ext cx="2144572" cy="2248678"/>
            </a:xfrm>
            <a:prstGeom prst="ellipse">
              <a:avLst/>
            </a:prstGeom>
            <a:noFill/>
            <a:ln>
              <a:noFill/>
            </a:ln>
          </p:spPr>
        </p:pic>
        <p:pic>
          <p:nvPicPr>
            <p:cNvPr id="16" name="Google Shape;92;p1"/>
            <p:cNvPicPr preferRelativeResize="0"/>
            <p:nvPr/>
          </p:nvPicPr>
          <p:blipFill rotWithShape="1">
            <a:blip r:embed="rId6" cstate="print">
              <a:alphaModFix/>
            </a:blip>
            <a:srcRect/>
            <a:stretch/>
          </p:blipFill>
          <p:spPr>
            <a:xfrm>
              <a:off x="29887428" y="40755806"/>
              <a:ext cx="1952949" cy="23940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93;p1"/>
            <p:cNvPicPr preferRelativeResize="0"/>
            <p:nvPr/>
          </p:nvPicPr>
          <p:blipFill>
            <a:blip r:embed="rId7" cstate="print">
              <a:alphaModFix/>
            </a:blip>
            <a:stretch>
              <a:fillRect/>
            </a:stretch>
          </p:blipFill>
          <p:spPr>
            <a:xfrm>
              <a:off x="19059261" y="40952057"/>
              <a:ext cx="2248581" cy="224858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CuadroTexto 13"/>
          <p:cNvSpPr txBox="1"/>
          <p:nvPr/>
        </p:nvSpPr>
        <p:spPr>
          <a:xfrm>
            <a:off x="3145133" y="10106770"/>
            <a:ext cx="27145342" cy="1880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</a:t>
            </a:r>
            <a:r>
              <a:rPr lang="es-E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recomendações</a:t>
            </a:r>
            <a:r>
              <a:rPr lang="es-E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4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superar 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 </a:t>
            </a:r>
          </a:p>
          <a:p>
            <a:endParaRPr lang="es-E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Criar </a:t>
            </a:r>
            <a:r>
              <a:rPr lang="es-E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desenho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atrativo</a:t>
            </a:r>
            <a:endParaRPr lang="es-E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Incluir o </a:t>
            </a:r>
            <a:r>
              <a:rPr lang="es-E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curto e 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organizado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seções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métodos, resultados,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Incluir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só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os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que consideres relevantes para que se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entenda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mensagem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chave, e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sempre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utilizar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gráficos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vez de texto. Para facilitar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leitura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usar a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mesma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letra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 destacar os dados chave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negrito.</a:t>
            </a:r>
            <a:endParaRPr lang="es-E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Usa gráficos 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simples de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boa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resolução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extensão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jpg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Enviar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poster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congreso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congreso.ums21@gmail.com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tanto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asunto como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 a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seguinte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denominação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sz="8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número de Área temática - Número de poster 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autor-número de contribución. </a:t>
            </a:r>
          </a:p>
          <a:p>
            <a:r>
              <a:rPr lang="es-ES" sz="8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ex: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A1-XX -Minoldo-1</a:t>
            </a:r>
          </a:p>
          <a:p>
            <a:endParaRPr lang="es-AR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4"/>
          <p:cNvSpPr txBox="1"/>
          <p:nvPr/>
        </p:nvSpPr>
        <p:spPr>
          <a:xfrm>
            <a:off x="2108813" y="4193650"/>
            <a:ext cx="27205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325091" y="6523303"/>
            <a:ext cx="230262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Autores, </a:t>
            </a:r>
            <a:r>
              <a:rPr lang="es-ES" sz="4000" dirty="0" err="1" smtClean="0">
                <a:latin typeface="Arial" pitchFamily="34" charset="0"/>
                <a:cs typeface="Arial" pitchFamily="34" charset="0"/>
              </a:rPr>
              <a:t>filiação</a:t>
            </a:r>
            <a:endParaRPr lang="es-E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Email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s-ES" sz="4000" dirty="0" err="1" smtClean="0">
                <a:latin typeface="Arial" pitchFamily="34" charset="0"/>
                <a:cs typeface="Arial" pitchFamily="34" charset="0"/>
              </a:rPr>
              <a:t>whatsapp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de contacto 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152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de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Maximiliano Joaquín Eiza</dc:creator>
  <cp:lastModifiedBy>rafael</cp:lastModifiedBy>
  <cp:revision>9</cp:revision>
  <dcterms:created xsi:type="dcterms:W3CDTF">2021-10-18T22:43:57Z</dcterms:created>
  <dcterms:modified xsi:type="dcterms:W3CDTF">2021-11-03T14:06:01Z</dcterms:modified>
</cp:coreProperties>
</file>